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6" r:id="rId4"/>
    <p:sldId id="260" r:id="rId5"/>
    <p:sldId id="267" r:id="rId6"/>
    <p:sldId id="279" r:id="rId7"/>
    <p:sldId id="262" r:id="rId8"/>
    <p:sldId id="272" r:id="rId9"/>
    <p:sldId id="270" r:id="rId10"/>
    <p:sldId id="259" r:id="rId11"/>
    <p:sldId id="269" r:id="rId12"/>
    <p:sldId id="261" r:id="rId13"/>
    <p:sldId id="275" r:id="rId14"/>
    <p:sldId id="277" r:id="rId15"/>
    <p:sldId id="278" r:id="rId16"/>
    <p:sldId id="268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7" autoAdjust="0"/>
    <p:restoredTop sz="94660"/>
  </p:normalViewPr>
  <p:slideViewPr>
    <p:cSldViewPr>
      <p:cViewPr varScale="1">
        <p:scale>
          <a:sx n="104" d="100"/>
          <a:sy n="104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2727C0-DA07-4B9D-A1AC-83801408C04A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D0E88F7-BFE8-4EF9-BCAC-E9522A7A0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heel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117180" cy="216024"/>
          </a:xfrm>
        </p:spPr>
        <p:txBody>
          <a:bodyPr>
            <a:noAutofit/>
          </a:bodyPr>
          <a:lstStyle/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88640"/>
            <a:ext cx="7117180" cy="605929"/>
          </a:xfrm>
        </p:spPr>
        <p:txBody>
          <a:bodyPr>
            <a:normAutofit fontScale="90000"/>
          </a:bodyPr>
          <a:lstStyle/>
          <a:p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  <p:sp>
        <p:nvSpPr>
          <p:cNvPr id="6" name="TextBox 5"/>
          <p:cNvSpPr txBox="1"/>
          <p:nvPr/>
        </p:nvSpPr>
        <p:spPr>
          <a:xfrm>
            <a:off x="142844" y="357166"/>
            <a:ext cx="8786842" cy="10156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        Древний Египет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1285860"/>
            <a:ext cx="8786874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Выполнила ученица 5 класса Гонтарева Елена.   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269092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Сфинкс</a:t>
            </a:r>
            <a:endParaRPr lang="ru-RU" dirty="0"/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736"/>
            <a:ext cx="7236024" cy="5116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rgbClr val="FFFFFF"/>
                </a:solidFill>
              </a:rPr>
              <a:t>Пирамида  Хуфу,  крупнейшая из египетских пирамид, одно из «Семи чудес света» .</a:t>
            </a:r>
          </a:p>
          <a:p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Пирамида Хуфу.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Пирамида Хуфу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1357298"/>
            <a:ext cx="7634471" cy="5038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44" y="3214686"/>
            <a:ext cx="4519622" cy="32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2844" y="214291"/>
            <a:ext cx="88583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Египте найдены уникальные древние захоронения. Большинство памятников Древнего Египта ученым еще предстоит найти. .</a:t>
            </a:r>
          </a:p>
          <a:p>
            <a:r>
              <a:rPr lang="ru-RU" sz="2400" dirty="0" smtClean="0"/>
              <a:t>При раскопках в районе оазиса Фаюм, расположенного в Ливийской пустыне, в 100 километрах от Каира, египетские археологи обнаружили 57 древних захоронений, в большинстве из которых находились мумии, упакованные в деревянные саркофаги. </a:t>
            </a:r>
            <a:endParaRPr lang="ru-RU" sz="24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Мумии завернуты в полотно, украшенное фрагментами текста из египетской Книги мертвых, а также покрытое изображениями египетских богов. Египтяне верили, что это облегчит усопшему переход в иной мир. Аналогичными изображениями испещрены и стены гробниц.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Две самых знаменитых царицы Египта это – </a:t>
            </a:r>
            <a:r>
              <a:rPr lang="ru-RU" sz="6000" dirty="0" smtClean="0">
                <a:solidFill>
                  <a:srgbClr val="FF0000"/>
                </a:solidFill>
              </a:rPr>
              <a:t>Клеопатра</a:t>
            </a:r>
            <a:r>
              <a:rPr lang="ru-RU" sz="6000" dirty="0" smtClean="0"/>
              <a:t> и </a:t>
            </a:r>
            <a:r>
              <a:rPr lang="ru-RU" sz="6000" dirty="0" smtClean="0">
                <a:solidFill>
                  <a:srgbClr val="FF0000"/>
                </a:solidFill>
              </a:rPr>
              <a:t>Ниферттити</a:t>
            </a:r>
            <a:r>
              <a:rPr lang="ru-RU" sz="6000" dirty="0" smtClean="0">
                <a:solidFill>
                  <a:srgbClr val="FFFFFF"/>
                </a:solidFill>
              </a:rPr>
              <a:t>.</a:t>
            </a:r>
            <a:endParaRPr lang="ru-RU" sz="6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Египет – страна  которая расположена на берегах Нила.  </a:t>
            </a:r>
          </a:p>
          <a:p>
            <a:pPr marL="0" indent="0">
              <a:buNone/>
            </a:pPr>
            <a:r>
              <a:rPr lang="ru-RU" dirty="0" smtClean="0"/>
              <a:t>Нил – река в Африке, одна из самых больших рек.</a:t>
            </a:r>
          </a:p>
          <a:p>
            <a:pPr marL="0" indent="0">
              <a:buNone/>
            </a:pPr>
            <a:r>
              <a:rPr lang="ru-RU" dirty="0" smtClean="0"/>
              <a:t>Порог – каменные преграды на дне реки.</a:t>
            </a:r>
          </a:p>
          <a:p>
            <a:pPr marL="0" indent="0">
              <a:buNone/>
            </a:pPr>
            <a:r>
              <a:rPr lang="ru-RU" dirty="0" smtClean="0"/>
              <a:t>Папирус – высокий тростник.</a:t>
            </a:r>
          </a:p>
          <a:p>
            <a:pPr>
              <a:buNone/>
            </a:pPr>
            <a:r>
              <a:rPr lang="ru-RU" dirty="0" smtClean="0"/>
              <a:t>Фараон – царь Египта. </a:t>
            </a:r>
          </a:p>
          <a:p>
            <a:pPr>
              <a:buNone/>
            </a:pPr>
            <a:r>
              <a:rPr lang="ru-RU" dirty="0" smtClean="0"/>
              <a:t>Ил – частички сгнивших растений.                   </a:t>
            </a:r>
          </a:p>
          <a:p>
            <a:pPr>
              <a:buNone/>
            </a:pPr>
            <a:r>
              <a:rPr lang="ru-RU" dirty="0" smtClean="0"/>
              <a:t>Оазис – островок зелени.             </a:t>
            </a:r>
          </a:p>
          <a:p>
            <a:pPr>
              <a:buNone/>
            </a:pPr>
            <a:r>
              <a:rPr lang="ru-RU" dirty="0" smtClean="0"/>
              <a:t>Шадуф – устройство для полива.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Словарная работа.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http://yandex.ru/yandsearch?text=%D1%81%D1%84%D0%B8%D0%BD%D0%BA%D1%81&amp;clid=1755060&amp;lr=194</a:t>
            </a:r>
            <a:endParaRPr lang="ru-RU" dirty="0" smtClean="0"/>
          </a:p>
          <a:p>
            <a:r>
              <a:rPr lang="en-US" dirty="0" smtClean="0"/>
              <a:t>http://yandex.ru/yandsearch?text=%D0%BF%D0%B8%D1%81%D1%8C%D0%BC%D0%B5%D0%BD%D0%BD%D0%BE%D1%81%D1%82%D1%8C+%D0%B4%D1%80%D0%B5%D0%B2%D0%BD%D0%B5%D0%B3%D0%BE+%D0%B5%D0%B3%D0%B8%D0%BF%D1%82%D0%B0&amp;clid=1755060&amp;lr=194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ИСТОЧНИКИ ИНФОРМАЦИИ: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FFFFFF"/>
                </a:solidFill>
              </a:rPr>
              <a:t>Египет  находится  в северо – восточной Африке на берегах Нила.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FF"/>
                </a:solidFill>
              </a:rPr>
              <a:t>             Расположение Египта.</a:t>
            </a:r>
            <a:endParaRPr 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Истоки Нила находятся в Центральной  Африке. В начале лета там идут дожди и тает снег на вершинах гор.</a:t>
            </a:r>
          </a:p>
          <a:p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Климат.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4699" y="3626902"/>
            <a:ext cx="4409301" cy="32310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Египет как и другие страны например: Греция или Двуречье; верили в существование богов.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Религия.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ru-RU" dirty="0" smtClean="0"/>
              <a:t>Амон Ра – бог солнца.                                       </a:t>
            </a:r>
          </a:p>
          <a:p>
            <a:pPr indent="0">
              <a:buNone/>
            </a:pPr>
            <a:r>
              <a:rPr lang="ru-RU" dirty="0" smtClean="0"/>
              <a:t>Осирис – бог мёртвых.                                         </a:t>
            </a:r>
          </a:p>
          <a:p>
            <a:pPr indent="0">
              <a:buNone/>
            </a:pPr>
            <a:r>
              <a:rPr lang="ru-RU" dirty="0" smtClean="0"/>
              <a:t>Апоп – бог тьмы.             </a:t>
            </a:r>
          </a:p>
          <a:p>
            <a:pPr indent="0">
              <a:buNone/>
            </a:pPr>
            <a:r>
              <a:rPr lang="ru-RU" dirty="0" smtClean="0"/>
              <a:t>Геб – бог земли.                         </a:t>
            </a:r>
          </a:p>
          <a:p>
            <a:pPr indent="0">
              <a:buNone/>
            </a:pPr>
            <a:r>
              <a:rPr lang="ru-RU" dirty="0" smtClean="0"/>
              <a:t>Тот – бог мудрости.    </a:t>
            </a:r>
          </a:p>
          <a:p>
            <a:pPr indent="0">
              <a:buNone/>
            </a:pPr>
            <a:r>
              <a:rPr lang="ru-RU" dirty="0" smtClean="0"/>
              <a:t>Нут – богиня неба.                         </a:t>
            </a:r>
          </a:p>
          <a:p>
            <a:pPr indent="0">
              <a:buNone/>
            </a:pPr>
            <a:r>
              <a:rPr lang="ru-RU" dirty="0" smtClean="0"/>
              <a:t>Маат – богиня правды.                  </a:t>
            </a:r>
          </a:p>
          <a:p>
            <a:pPr indent="0">
              <a:buNone/>
            </a:pPr>
            <a:r>
              <a:rPr lang="ru-RU" dirty="0" smtClean="0"/>
              <a:t>Бастет – богиня красоты.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Боги Древнего Египта.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Бог солнца – Амон Ра  должен был проплыть 12 ворот,  около 12-х ворот  должен был сразиться с  чудищем, а  после этого богиня неба – Нут превратившееся  в корову съесть звёзды и луну.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20002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По представлениям древних египтян письмо находилось под особым покровительством бога Тота, также в египетской религии существовала богиня письма — Сешат. Искусство владения письменностью в Египте было прерогативой консервативной и приверженной традициям прослойки писцов, которые ограничивали влияние на его разговорную речь.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800120"/>
          </a:xfrm>
        </p:spPr>
        <p:txBody>
          <a:bodyPr/>
          <a:lstStyle/>
          <a:p>
            <a:r>
              <a:rPr lang="ru-RU" dirty="0" smtClean="0"/>
              <a:t>                         Письмо.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546" y="2928934"/>
            <a:ext cx="4529326" cy="37195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2190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Египетский язык за множество веков истории этой цивилизации сильно менялся, и речь египтян эпохи римского владычества была мало похожа на речь времён Старого царства. Хотя появлявшиеся периодически новые формы разговорного языка.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480" y="2714620"/>
            <a:ext cx="4769380" cy="38371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Египетский сфинкс — разновидность андросфинкса, лишь с тем различием, что голову делали с какого-либо великого правителя Египта, властного и знаменитого человека. Легенды о сфинксе встречаются в Древнем Египте. Одна из самых больших монолитных статуй мира — изваяние сфинкса, которое охраняет пирамиды фараонов в Гизе. Предположительно образ египетского сфинкса был заимствован древними греками.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Египетский Сфинкс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3">
  <a:themeElements>
    <a:clrScheme name="Литейная">
      <a:dk1>
        <a:sysClr val="windowText" lastClr="000000"/>
      </a:dk1>
      <a:lt1>
        <a:sysClr val="window" lastClr="FFFE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</Template>
  <TotalTime>255</TotalTime>
  <Words>500</Words>
  <Application>Microsoft Office PowerPoint</Application>
  <PresentationFormat>Экран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Тема13</vt:lpstr>
      <vt:lpstr>Слайд 1</vt:lpstr>
      <vt:lpstr>             Расположение Египта.</vt:lpstr>
      <vt:lpstr>                          Климат.</vt:lpstr>
      <vt:lpstr>                         Религия.</vt:lpstr>
      <vt:lpstr>           Боги Древнего Египта.</vt:lpstr>
      <vt:lpstr>                  </vt:lpstr>
      <vt:lpstr>                         Письмо.</vt:lpstr>
      <vt:lpstr>Слайд 8</vt:lpstr>
      <vt:lpstr>                Египетский Сфинкс</vt:lpstr>
      <vt:lpstr>                         Сфинкс</vt:lpstr>
      <vt:lpstr>                  Пирамида Хуфу.</vt:lpstr>
      <vt:lpstr>                  Пирамида Хуфу</vt:lpstr>
      <vt:lpstr>Слайд 13</vt:lpstr>
      <vt:lpstr>Слайд 14</vt:lpstr>
      <vt:lpstr>Слайд 15</vt:lpstr>
      <vt:lpstr>               Словарная работа.</vt:lpstr>
      <vt:lpstr>         ИСТОЧНИКИ ИНФОРМАЦИИ: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Древний Египет.</dc:title>
  <dc:creator>матусова</dc:creator>
  <cp:lastModifiedBy>Admin</cp:lastModifiedBy>
  <cp:revision>34</cp:revision>
  <dcterms:created xsi:type="dcterms:W3CDTF">2013-05-15T06:57:09Z</dcterms:created>
  <dcterms:modified xsi:type="dcterms:W3CDTF">2013-11-24T06:26:20Z</dcterms:modified>
</cp:coreProperties>
</file>